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81cf9db757866227ddaa602e15f0b04031801af205cbdc7a1cdc7b3e4884c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75fa2e7847c53910f6c337183b092889fd3dd787fe7f53de0ca99b566ea27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dcda60b037a24e5419716d2ccbff3f5ff0c1e5bb5400de5d7d2c1774d078a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16f28dea115e6b0f406298a142a33921f643c5eba82b80ea151703010274d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ecfb2bcc1abe234201503fee15932920e4057b4c49882bec1807990c2de5c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26db8471ea025784e542e8b97d9d876defadb216864d3ddf61064712b3101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77309a8abcd7e3544d5e20adb2e489eebb481de93e831af09ea204a1db00ca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4e387a4e2b53e6450459e4844a67d82168bfc1507ebe7c3229fbbd69d9be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f752b2ca9b083c96de901e91e04bf92187a57a4d815b025266953aef50115f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a6a98557d7a0b622fda5ce93138dcdf1a64fc8b2a6c528e6e895a73ff624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7128a2cea3fe36ed4fee48e8b63f0b5f6ca8272f38de7e74701bbf54589436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855520cf1856c01c555a81bb7c892a3de81aa6b4d5ba21707f16159da9ac64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0c8760dabf55e8e13fbf8647323b6c1f3dce53f7928087cfa6f01b0c9f68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307cc8cfe5bb1a602d77c730b5f3d6e30099882e3303b6952c1dc7ec0cff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5ee63eca5ef445a2603b9b560baf24fbc98186d08f73e330a9cdc7d97b297d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dea38d21716782366f76104babc020b0e35b00803ad56f5c7bceff01839c2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d25a8931f65e1abd602eb89cf8a6621fd113ddfc6a50a4f0715128fa9e7ab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